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3" r:id="rId4"/>
    <p:sldId id="264" r:id="rId5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176" y="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2026-02-19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82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2026-02-19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77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2026-02-19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38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2026-02-19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76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2026-02-19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15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2026-02-19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636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2026-02-19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88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2026-02-19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77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2026-02-19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82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2026-02-19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42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2026-02-19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55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0454-197B-4BAF-8A3B-85F6AF392D50}" type="datetimeFigureOut">
              <a:rPr lang="ko-KR" altLang="en-US" smtClean="0"/>
              <a:t>2026-02-19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6869BC-46A2-4607-9F93-F08805D1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97" y="430907"/>
            <a:ext cx="8443912" cy="7453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o-KR" altLang="en-US" sz="5000" dirty="0"/>
              <a:t>제목 위치</a:t>
            </a:r>
            <a:r>
              <a:rPr lang="en-US" altLang="ko-KR" sz="5000" dirty="0"/>
              <a:t>(40-50</a:t>
            </a:r>
            <a:r>
              <a:rPr lang="ko-KR" altLang="en-US" sz="5000" dirty="0"/>
              <a:t>포인트</a:t>
            </a:r>
            <a:r>
              <a:rPr lang="en-US" altLang="ko-KR" sz="5000" dirty="0"/>
              <a:t>)</a:t>
            </a:r>
            <a:endParaRPr lang="ko-KR" altLang="en-US" sz="5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10D1B0-2170-4523-9936-D4CE0F438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6" y="1548527"/>
            <a:ext cx="8443911" cy="2945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o-KR" altLang="en-US" sz="2500" dirty="0"/>
              <a:t>본문 위치 </a:t>
            </a:r>
            <a:r>
              <a:rPr lang="en-US" altLang="ko-KR" sz="2500" dirty="0"/>
              <a:t>(25</a:t>
            </a:r>
            <a:r>
              <a:rPr lang="ko-KR" altLang="en-US" sz="2500" dirty="0"/>
              <a:t>포인트 이상 권장</a:t>
            </a:r>
            <a:r>
              <a:rPr lang="en-US" altLang="ko-KR" sz="2500" dirty="0"/>
              <a:t>, </a:t>
            </a:r>
            <a:r>
              <a:rPr lang="ko-KR" altLang="en-US" sz="2500" dirty="0"/>
              <a:t>최소 </a:t>
            </a:r>
            <a:r>
              <a:rPr lang="en-US" altLang="ko-KR" sz="2500" dirty="0"/>
              <a:t>20</a:t>
            </a:r>
            <a:r>
              <a:rPr lang="ko-KR" altLang="en-US" sz="2500" dirty="0"/>
              <a:t>포인트 이상</a:t>
            </a:r>
            <a:r>
              <a:rPr lang="en-US" altLang="ko-KR" sz="2500" dirty="0"/>
              <a:t>)</a:t>
            </a:r>
          </a:p>
          <a:p>
            <a:r>
              <a:rPr lang="ko-KR" altLang="en-US" sz="2500" dirty="0"/>
              <a:t>기준 사이즈 이하는 읽기가 힘들어 홍보 효과가 떨어집니다</a:t>
            </a:r>
            <a:r>
              <a:rPr lang="en-US" altLang="ko-KR" sz="2500" dirty="0"/>
              <a:t>.</a:t>
            </a:r>
          </a:p>
          <a:p>
            <a:r>
              <a:rPr lang="ko-KR" altLang="en-US" sz="2500" dirty="0"/>
              <a:t>너무 많은 내용을 담는 것은 어려우니 가급적 내용은 </a:t>
            </a:r>
            <a:r>
              <a:rPr lang="en-US" altLang="ko-KR" sz="2500" dirty="0"/>
              <a:t>100</a:t>
            </a:r>
            <a:r>
              <a:rPr lang="ko-KR" altLang="en-US" sz="2500" dirty="0"/>
              <a:t>자 이내로 정리하여 기재해주시기 바랍니다</a:t>
            </a:r>
            <a:r>
              <a:rPr lang="en-US" altLang="ko-KR" sz="2500" dirty="0"/>
              <a:t>.</a:t>
            </a:r>
          </a:p>
          <a:p>
            <a:r>
              <a:rPr lang="ko-KR" altLang="en-US" sz="2500" dirty="0"/>
              <a:t>보여지는 화면이니 링크 등은 자제해주시기 바랍니다</a:t>
            </a:r>
            <a:r>
              <a:rPr lang="en-US" altLang="ko-KR" sz="2500" dirty="0"/>
              <a:t>.</a:t>
            </a:r>
            <a:endParaRPr lang="ko-KR" altLang="en-US" sz="2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409D1-3295-4BA0-95D4-DAB47BC81685}"/>
              </a:ext>
            </a:extLst>
          </p:cNvPr>
          <p:cNvSpPr txBox="1"/>
          <p:nvPr/>
        </p:nvSpPr>
        <p:spPr>
          <a:xfrm>
            <a:off x="-1" y="-338186"/>
            <a:ext cx="8847908" cy="2308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rgbClr val="FF0000"/>
                </a:solidFill>
              </a:rPr>
              <a:t>실제 미디어보드 게시되는 포스터 사이즈</a:t>
            </a:r>
            <a:r>
              <a:rPr lang="en-US" altLang="ko-KR" sz="900" dirty="0">
                <a:solidFill>
                  <a:srgbClr val="FF0000"/>
                </a:solidFill>
              </a:rPr>
              <a:t>(1920*1080) </a:t>
            </a:r>
            <a:r>
              <a:rPr lang="ko-KR" altLang="en-US" sz="900" dirty="0">
                <a:solidFill>
                  <a:srgbClr val="FF0000"/>
                </a:solidFill>
              </a:rPr>
              <a:t>입니다</a:t>
            </a:r>
            <a:r>
              <a:rPr lang="en-US" altLang="ko-KR" sz="900" dirty="0">
                <a:solidFill>
                  <a:srgbClr val="FF0000"/>
                </a:solidFill>
              </a:rPr>
              <a:t>. </a:t>
            </a:r>
            <a:r>
              <a:rPr lang="ko-KR" altLang="en-US" sz="900" dirty="0" err="1">
                <a:solidFill>
                  <a:srgbClr val="FF0000"/>
                </a:solidFill>
              </a:rPr>
              <a:t>제작시</a:t>
            </a:r>
            <a:r>
              <a:rPr lang="ko-KR" altLang="en-US" sz="900" dirty="0">
                <a:solidFill>
                  <a:srgbClr val="FF0000"/>
                </a:solidFill>
              </a:rPr>
              <a:t> 기본 형태와 글씨의 가독성 등을 고려해 요청서를 작성하여 </a:t>
            </a:r>
            <a:r>
              <a:rPr lang="ko-KR" altLang="en-US" sz="900" dirty="0" err="1">
                <a:solidFill>
                  <a:srgbClr val="FF0000"/>
                </a:solidFill>
              </a:rPr>
              <a:t>올려주시기</a:t>
            </a:r>
            <a:r>
              <a:rPr lang="ko-KR" altLang="en-US" sz="900" dirty="0">
                <a:solidFill>
                  <a:srgbClr val="FF0000"/>
                </a:solidFill>
              </a:rPr>
              <a:t> 바랍니다</a:t>
            </a:r>
            <a:r>
              <a:rPr lang="en-US" altLang="ko-KR" sz="900" dirty="0">
                <a:solidFill>
                  <a:srgbClr val="FF0000"/>
                </a:solidFill>
              </a:rPr>
              <a:t>.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4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5619" y="1458873"/>
            <a:ext cx="2648250" cy="1288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98" y="2209680"/>
            <a:ext cx="3576163" cy="181602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64446" y="1201802"/>
            <a:ext cx="102143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50" u="sng" dirty="0">
                <a:solidFill>
                  <a:srgbClr val="FF0000"/>
                </a:solidFill>
              </a:rPr>
              <a:t>작성해주신 내용  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0119" y="1945461"/>
            <a:ext cx="156966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50" u="sng" dirty="0">
                <a:solidFill>
                  <a:srgbClr val="FF0000"/>
                </a:solidFill>
              </a:rPr>
              <a:t>수정 </a:t>
            </a:r>
            <a:r>
              <a:rPr lang="ko-KR" altLang="en-US" sz="750" b="1" u="sng" dirty="0">
                <a:solidFill>
                  <a:srgbClr val="FF0000"/>
                </a:solidFill>
              </a:rPr>
              <a:t>보완 작업 </a:t>
            </a:r>
            <a:r>
              <a:rPr lang="ko-KR" altLang="en-US" sz="750" u="sng" dirty="0">
                <a:solidFill>
                  <a:srgbClr val="FF0000"/>
                </a:solidFill>
              </a:rPr>
              <a:t>후 송출된 내용 ▼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44" y="2338784"/>
            <a:ext cx="698596" cy="6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6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64446" y="1261986"/>
            <a:ext cx="102143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50" u="sng" dirty="0">
                <a:solidFill>
                  <a:srgbClr val="FF0000"/>
                </a:solidFill>
              </a:rPr>
              <a:t>작성해주신 내용  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4470" y="1944570"/>
            <a:ext cx="156966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50" u="sng" dirty="0">
                <a:solidFill>
                  <a:srgbClr val="FF0000"/>
                </a:solidFill>
              </a:rPr>
              <a:t>수정 </a:t>
            </a:r>
            <a:r>
              <a:rPr lang="ko-KR" altLang="en-US" sz="750" b="1" u="sng" dirty="0">
                <a:solidFill>
                  <a:srgbClr val="FF0000"/>
                </a:solidFill>
              </a:rPr>
              <a:t>보완 작업 </a:t>
            </a:r>
            <a:r>
              <a:rPr lang="ko-KR" altLang="en-US" sz="750" u="sng" dirty="0">
                <a:solidFill>
                  <a:srgbClr val="FF0000"/>
                </a:solidFill>
              </a:rPr>
              <a:t>후 송출된 내용 ▼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2744" y="1507097"/>
            <a:ext cx="2574533" cy="1550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78" y="2180708"/>
            <a:ext cx="3728875" cy="1893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78" y="2434200"/>
            <a:ext cx="698596" cy="6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35" y="1455614"/>
            <a:ext cx="2610956" cy="1450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45" y="2180707"/>
            <a:ext cx="3833706" cy="1946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64446" y="1124746"/>
            <a:ext cx="102143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50" u="sng" dirty="0">
                <a:solidFill>
                  <a:srgbClr val="FF0000"/>
                </a:solidFill>
              </a:rPr>
              <a:t>작성해주신 내용  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6718" y="1820474"/>
            <a:ext cx="156966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50" u="sng" dirty="0">
                <a:solidFill>
                  <a:srgbClr val="FF0000"/>
                </a:solidFill>
              </a:rPr>
              <a:t>수정 </a:t>
            </a:r>
            <a:r>
              <a:rPr lang="ko-KR" altLang="en-US" sz="750" b="1" u="sng" dirty="0">
                <a:solidFill>
                  <a:srgbClr val="FF0000"/>
                </a:solidFill>
              </a:rPr>
              <a:t>보완 작업 </a:t>
            </a:r>
            <a:r>
              <a:rPr lang="ko-KR" altLang="en-US" sz="750" u="sng" dirty="0">
                <a:solidFill>
                  <a:srgbClr val="FF0000"/>
                </a:solidFill>
              </a:rPr>
              <a:t>후 송출된 내용 ▼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78" y="2434200"/>
            <a:ext cx="698596" cy="6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1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102</Words>
  <Application>Microsoft Office PowerPoint</Application>
  <PresentationFormat>화면 슬라이드 쇼(16:9)</PresentationFormat>
  <Paragraphs>12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테마</vt:lpstr>
      <vt:lpstr>제목 위치(40-50포인트)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 위치(60~80포인트)</dc:title>
  <dc:creator>원 장희</dc:creator>
  <cp:lastModifiedBy>HYU</cp:lastModifiedBy>
  <cp:revision>6</cp:revision>
  <dcterms:created xsi:type="dcterms:W3CDTF">2021-01-27T08:15:28Z</dcterms:created>
  <dcterms:modified xsi:type="dcterms:W3CDTF">2026-02-19T02:10:05Z</dcterms:modified>
</cp:coreProperties>
</file>